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0D21E-67BB-4DFB-9D9C-571448144EBE}" type="datetimeFigureOut">
              <a:rPr lang="da-DK" smtClean="0"/>
              <a:t>01-11-2023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C0EB-E69F-4E67-9239-E3A98B493A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37058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0D21E-67BB-4DFB-9D9C-571448144EBE}" type="datetimeFigureOut">
              <a:rPr lang="da-DK" smtClean="0"/>
              <a:t>01-11-2023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C0EB-E69F-4E67-9239-E3A98B493A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2476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0D21E-67BB-4DFB-9D9C-571448144EBE}" type="datetimeFigureOut">
              <a:rPr lang="da-DK" smtClean="0"/>
              <a:t>01-11-2023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C0EB-E69F-4E67-9239-E3A98B493A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7084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0D21E-67BB-4DFB-9D9C-571448144EBE}" type="datetimeFigureOut">
              <a:rPr lang="da-DK" smtClean="0"/>
              <a:t>01-11-2023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C0EB-E69F-4E67-9239-E3A98B493A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8753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0D21E-67BB-4DFB-9D9C-571448144EBE}" type="datetimeFigureOut">
              <a:rPr lang="da-DK" smtClean="0"/>
              <a:t>01-11-2023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C0EB-E69F-4E67-9239-E3A98B493A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2385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0D21E-67BB-4DFB-9D9C-571448144EBE}" type="datetimeFigureOut">
              <a:rPr lang="da-DK" smtClean="0"/>
              <a:t>01-11-2023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C0EB-E69F-4E67-9239-E3A98B493A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5902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0D21E-67BB-4DFB-9D9C-571448144EBE}" type="datetimeFigureOut">
              <a:rPr lang="da-DK" smtClean="0"/>
              <a:t>01-11-2023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C0EB-E69F-4E67-9239-E3A98B493A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50111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0D21E-67BB-4DFB-9D9C-571448144EBE}" type="datetimeFigureOut">
              <a:rPr lang="da-DK" smtClean="0"/>
              <a:t>01-11-2023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C0EB-E69F-4E67-9239-E3A98B493A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8366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0D21E-67BB-4DFB-9D9C-571448144EBE}" type="datetimeFigureOut">
              <a:rPr lang="da-DK" smtClean="0"/>
              <a:t>01-11-2023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C0EB-E69F-4E67-9239-E3A98B493A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376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0D21E-67BB-4DFB-9D9C-571448144EBE}" type="datetimeFigureOut">
              <a:rPr lang="da-DK" smtClean="0"/>
              <a:t>01-11-2023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C0EB-E69F-4E67-9239-E3A98B493A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76464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0D21E-67BB-4DFB-9D9C-571448144EBE}" type="datetimeFigureOut">
              <a:rPr lang="da-DK" smtClean="0"/>
              <a:t>01-11-2023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C0EB-E69F-4E67-9239-E3A98B493A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9221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0D21E-67BB-4DFB-9D9C-571448144EBE}" type="datetimeFigureOut">
              <a:rPr lang="da-DK" smtClean="0"/>
              <a:t>01-11-2023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AC0EB-E69F-4E67-9239-E3A98B493A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747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darbejdere.au.dk/fileadmin/www.medarbejdere.au.dk/oekonomi_bygninger/OEkonomisystemer/RejsUd/Log_paa_RejsUd_med_Single_Sign_On-en.pdf" TargetMode="External"/><Relationship Id="rId2" Type="http://schemas.openxmlformats.org/officeDocument/2006/relationships/hyperlink" Target="https://sso.indfak2.dk/adf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/>
              <a:t>RejsUd</a:t>
            </a:r>
            <a:endParaRPr lang="da-DK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err="1"/>
              <a:t>Quick</a:t>
            </a:r>
            <a:r>
              <a:rPr lang="da-DK" dirty="0"/>
              <a:t> guide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37976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How to log 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The </a:t>
            </a:r>
            <a:r>
              <a:rPr lang="da-DK" dirty="0" err="1"/>
              <a:t>first</a:t>
            </a:r>
            <a:r>
              <a:rPr lang="da-DK" dirty="0"/>
              <a:t> time </a:t>
            </a:r>
            <a:r>
              <a:rPr lang="da-DK" dirty="0" err="1"/>
              <a:t>you</a:t>
            </a:r>
            <a:r>
              <a:rPr lang="da-DK" dirty="0"/>
              <a:t> </a:t>
            </a:r>
            <a:r>
              <a:rPr lang="da-DK" dirty="0" err="1"/>
              <a:t>want</a:t>
            </a:r>
            <a:r>
              <a:rPr lang="da-DK" dirty="0"/>
              <a:t> to log on, </a:t>
            </a:r>
            <a:r>
              <a:rPr lang="da-DK" dirty="0" err="1"/>
              <a:t>you</a:t>
            </a:r>
            <a:r>
              <a:rPr lang="da-DK" dirty="0"/>
              <a:t> must </a:t>
            </a:r>
            <a:r>
              <a:rPr lang="da-DK" dirty="0" err="1"/>
              <a:t>order</a:t>
            </a:r>
            <a:r>
              <a:rPr lang="da-DK" dirty="0"/>
              <a:t> a new password</a:t>
            </a:r>
            <a:br>
              <a:rPr lang="da-DK" dirty="0"/>
            </a:br>
            <a:r>
              <a:rPr lang="da-DK" dirty="0"/>
              <a:t>      </a:t>
            </a:r>
          </a:p>
          <a:p>
            <a:pPr lvl="1"/>
            <a:r>
              <a:rPr lang="da-DK" dirty="0"/>
              <a:t>RejsUd-Link: </a:t>
            </a:r>
            <a:r>
              <a:rPr lang="da-DK" b="0" i="0" u="none" strike="noStrike" dirty="0">
                <a:effectLst/>
                <a:hlinkClick r:id="rId2"/>
              </a:rPr>
              <a:t>https://sso.indfak2.dk/adfs/</a:t>
            </a:r>
            <a:r>
              <a:rPr lang="da-DK" b="0" i="0" u="none" strike="noStrike" dirty="0">
                <a:effectLst/>
              </a:rPr>
              <a:t>. </a:t>
            </a:r>
            <a:br>
              <a:rPr lang="da-DK" b="0" i="0" u="none" strike="noStrike" dirty="0">
                <a:effectLst/>
              </a:rPr>
            </a:br>
            <a:r>
              <a:rPr lang="da-DK" dirty="0" err="1"/>
              <a:t>Verify</a:t>
            </a:r>
            <a:r>
              <a:rPr lang="da-DK" dirty="0"/>
              <a:t> with </a:t>
            </a:r>
            <a:r>
              <a:rPr lang="da-DK" dirty="0" err="1"/>
              <a:t>two</a:t>
            </a:r>
            <a:r>
              <a:rPr lang="da-DK" dirty="0"/>
              <a:t>-factor </a:t>
            </a:r>
            <a:r>
              <a:rPr lang="da-DK" dirty="0" err="1"/>
              <a:t>recognition</a:t>
            </a:r>
            <a:endParaRPr lang="da-DK" dirty="0"/>
          </a:p>
          <a:p>
            <a:pPr marL="457200" lvl="1" indent="0">
              <a:buNone/>
            </a:pPr>
            <a:r>
              <a:rPr lang="en-US" b="0" i="0" dirty="0">
                <a:solidFill>
                  <a:srgbClr val="0A0A0A"/>
                </a:solidFill>
                <a:effectLst/>
              </a:rPr>
              <a:t>(Log in instructions for </a:t>
            </a:r>
            <a:r>
              <a:rPr lang="en-US" b="0" i="0" dirty="0" err="1">
                <a:solidFill>
                  <a:srgbClr val="0A0A0A"/>
                </a:solidFill>
                <a:effectLst/>
              </a:rPr>
              <a:t>IndFak</a:t>
            </a:r>
            <a:r>
              <a:rPr lang="en-US" b="0" i="0" dirty="0">
                <a:solidFill>
                  <a:srgbClr val="0A0A0A"/>
                </a:solidFill>
                <a:effectLst/>
              </a:rPr>
              <a:t> and RejsUd with Single Sign On (SSO) and two-factor authentication </a:t>
            </a:r>
            <a:r>
              <a:rPr lang="en-US" b="0" i="0" u="none" strike="noStrike" dirty="0">
                <a:effectLst/>
                <a:hlinkClick r:id="rId3"/>
              </a:rPr>
              <a:t>https://medarbejdere.au.dk/fileadmin/www.medarbejdere.au.dk/oekonomi_bygninger/OEkonomisystemer/RejsUd/Log_paa_RejsUd_med_Single_Sign_On-en.pdf</a:t>
            </a:r>
            <a:r>
              <a:rPr lang="en-US" b="0" i="0" dirty="0">
                <a:solidFill>
                  <a:srgbClr val="0A0A0A"/>
                </a:solidFill>
                <a:effectLst/>
              </a:rPr>
              <a:t>.</a:t>
            </a:r>
            <a:endParaRPr lang="da-DK" dirty="0"/>
          </a:p>
          <a:p>
            <a:pPr marL="457200" lvl="1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66034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How to </a:t>
            </a:r>
            <a:r>
              <a:rPr lang="da-DK" dirty="0" err="1"/>
              <a:t>create</a:t>
            </a:r>
            <a:r>
              <a:rPr lang="da-DK" dirty="0"/>
              <a:t> a settlement front 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Login to </a:t>
            </a:r>
            <a:r>
              <a:rPr lang="da-DK" dirty="0" err="1"/>
              <a:t>RejsUd</a:t>
            </a:r>
            <a:r>
              <a:rPr lang="da-DK" dirty="0"/>
              <a:t>, </a:t>
            </a:r>
            <a:r>
              <a:rPr lang="da-DK" dirty="0" err="1"/>
              <a:t>click</a:t>
            </a:r>
            <a:r>
              <a:rPr lang="da-DK" dirty="0"/>
              <a:t> on the </a:t>
            </a:r>
            <a:r>
              <a:rPr lang="da-DK" dirty="0" err="1"/>
              <a:t>airplane</a:t>
            </a:r>
            <a:r>
              <a:rPr lang="da-DK" dirty="0"/>
              <a:t> </a:t>
            </a:r>
            <a:r>
              <a:rPr lang="da-DK" dirty="0" err="1"/>
              <a:t>icon</a:t>
            </a:r>
            <a:r>
              <a:rPr lang="da-DK" dirty="0"/>
              <a:t> on the </a:t>
            </a:r>
            <a:r>
              <a:rPr lang="da-DK" dirty="0" err="1"/>
              <a:t>lefthand</a:t>
            </a:r>
            <a:r>
              <a:rPr lang="da-DK" dirty="0"/>
              <a:t> side</a:t>
            </a:r>
            <a:br>
              <a:rPr lang="da-DK" dirty="0"/>
            </a:br>
            <a:endParaRPr lang="da-DK" dirty="0"/>
          </a:p>
          <a:p>
            <a:r>
              <a:rPr lang="da-DK" dirty="0"/>
              <a:t>On the </a:t>
            </a:r>
            <a:r>
              <a:rPr lang="da-DK" dirty="0" err="1"/>
              <a:t>main</a:t>
            </a:r>
            <a:r>
              <a:rPr lang="da-DK" dirty="0"/>
              <a:t> menu </a:t>
            </a:r>
            <a:r>
              <a:rPr lang="da-DK" dirty="0" err="1"/>
              <a:t>select</a:t>
            </a:r>
            <a:r>
              <a:rPr lang="da-DK" dirty="0"/>
              <a:t> </a:t>
            </a:r>
            <a:r>
              <a:rPr lang="da-DK" dirty="0" err="1"/>
              <a:t>Create</a:t>
            </a:r>
            <a:r>
              <a:rPr lang="da-DK" dirty="0"/>
              <a:t>/</a:t>
            </a:r>
            <a:r>
              <a:rPr lang="da-DK" dirty="0" err="1"/>
              <a:t>edit</a:t>
            </a:r>
            <a:r>
              <a:rPr lang="da-DK" dirty="0"/>
              <a:t> settlement</a:t>
            </a:r>
            <a:br>
              <a:rPr lang="da-DK" dirty="0"/>
            </a:br>
            <a:endParaRPr lang="da-DK" dirty="0"/>
          </a:p>
          <a:p>
            <a:r>
              <a:rPr lang="da-DK" dirty="0" err="1"/>
              <a:t>Create</a:t>
            </a:r>
            <a:r>
              <a:rPr lang="da-DK" dirty="0"/>
              <a:t> a settlement front page by </a:t>
            </a:r>
            <a:r>
              <a:rPr lang="da-DK" dirty="0" err="1"/>
              <a:t>clicking</a:t>
            </a:r>
            <a:r>
              <a:rPr lang="da-DK" dirty="0"/>
              <a:t> on the + </a:t>
            </a:r>
            <a:br>
              <a:rPr lang="da-DK" dirty="0"/>
            </a:br>
            <a:endParaRPr lang="da-DK" dirty="0"/>
          </a:p>
          <a:p>
            <a:r>
              <a:rPr lang="da-DK" dirty="0"/>
              <a:t>Fields marked with an * (Settlement </a:t>
            </a:r>
            <a:r>
              <a:rPr lang="da-DK" dirty="0" err="1"/>
              <a:t>name</a:t>
            </a:r>
            <a:r>
              <a:rPr lang="da-DK" dirty="0"/>
              <a:t>, type, ”Sag” and ”Sagsnummer”) must </a:t>
            </a:r>
            <a:r>
              <a:rPr lang="da-DK" dirty="0" err="1"/>
              <a:t>be</a:t>
            </a:r>
            <a:r>
              <a:rPr lang="da-DK" dirty="0"/>
              <a:t> </a:t>
            </a:r>
            <a:r>
              <a:rPr lang="da-DK" dirty="0" err="1"/>
              <a:t>filled</a:t>
            </a:r>
            <a:r>
              <a:rPr lang="da-DK" dirty="0"/>
              <a:t> in</a:t>
            </a:r>
            <a:br>
              <a:rPr lang="da-DK" dirty="0"/>
            </a:br>
            <a:endParaRPr lang="da-DK" dirty="0"/>
          </a:p>
          <a:p>
            <a:r>
              <a:rPr lang="da-DK" dirty="0" err="1"/>
              <a:t>Click</a:t>
            </a:r>
            <a:r>
              <a:rPr lang="da-DK" dirty="0"/>
              <a:t> ”Save”</a:t>
            </a:r>
          </a:p>
          <a:p>
            <a:pPr marL="0" indent="0">
              <a:buNone/>
            </a:pPr>
            <a:br>
              <a:rPr lang="da-DK" dirty="0"/>
            </a:br>
            <a:endParaRPr lang="da-DK" dirty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32351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How to </a:t>
            </a:r>
            <a:r>
              <a:rPr lang="da-DK" dirty="0" err="1"/>
              <a:t>create</a:t>
            </a:r>
            <a:r>
              <a:rPr lang="da-DK" dirty="0"/>
              <a:t> a new </a:t>
            </a:r>
            <a:r>
              <a:rPr lang="da-DK" dirty="0" err="1"/>
              <a:t>expense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Create</a:t>
            </a:r>
            <a:r>
              <a:rPr lang="da-DK" dirty="0"/>
              <a:t> a new </a:t>
            </a:r>
            <a:r>
              <a:rPr lang="da-DK" dirty="0" err="1"/>
              <a:t>expense</a:t>
            </a:r>
            <a:r>
              <a:rPr lang="da-DK" dirty="0"/>
              <a:t> by </a:t>
            </a:r>
            <a:r>
              <a:rPr lang="da-DK" dirty="0" err="1"/>
              <a:t>clicking</a:t>
            </a:r>
            <a:r>
              <a:rPr lang="da-DK" dirty="0"/>
              <a:t> the ”+”</a:t>
            </a:r>
            <a:br>
              <a:rPr lang="da-DK" dirty="0"/>
            </a:br>
            <a:r>
              <a:rPr lang="da-DK" dirty="0"/>
              <a:t>- </a:t>
            </a:r>
            <a:r>
              <a:rPr lang="da-DK" dirty="0" err="1"/>
              <a:t>create</a:t>
            </a:r>
            <a:r>
              <a:rPr lang="da-DK" dirty="0"/>
              <a:t> from a CCT or a normal </a:t>
            </a:r>
            <a:r>
              <a:rPr lang="da-DK" dirty="0" err="1"/>
              <a:t>cost</a:t>
            </a:r>
            <a:r>
              <a:rPr lang="da-DK" dirty="0"/>
              <a:t> (</a:t>
            </a:r>
            <a:r>
              <a:rPr lang="da-DK" dirty="0" err="1"/>
              <a:t>your</a:t>
            </a:r>
            <a:r>
              <a:rPr lang="da-DK" dirty="0"/>
              <a:t> </a:t>
            </a:r>
            <a:r>
              <a:rPr lang="da-DK" dirty="0" err="1"/>
              <a:t>own</a:t>
            </a:r>
            <a:r>
              <a:rPr lang="da-DK" dirty="0"/>
              <a:t> </a:t>
            </a:r>
            <a:r>
              <a:rPr lang="da-DK" dirty="0" err="1"/>
              <a:t>expense</a:t>
            </a:r>
            <a:r>
              <a:rPr lang="da-DK" dirty="0"/>
              <a:t>)</a:t>
            </a:r>
          </a:p>
          <a:p>
            <a:r>
              <a:rPr lang="da-DK" dirty="0"/>
              <a:t>State </a:t>
            </a:r>
            <a:r>
              <a:rPr lang="da-DK" dirty="0" err="1"/>
              <a:t>cost</a:t>
            </a:r>
            <a:r>
              <a:rPr lang="da-DK" dirty="0"/>
              <a:t> date and </a:t>
            </a:r>
            <a:r>
              <a:rPr lang="da-DK" dirty="0" err="1"/>
              <a:t>select</a:t>
            </a:r>
            <a:r>
              <a:rPr lang="da-DK" dirty="0"/>
              <a:t> </a:t>
            </a:r>
            <a:r>
              <a:rPr lang="da-DK" dirty="0" err="1"/>
              <a:t>cost</a:t>
            </a:r>
            <a:r>
              <a:rPr lang="da-DK" dirty="0"/>
              <a:t> type</a:t>
            </a:r>
          </a:p>
          <a:p>
            <a:r>
              <a:rPr lang="da-DK" dirty="0" err="1"/>
              <a:t>Decribe</a:t>
            </a:r>
            <a:r>
              <a:rPr lang="da-DK" dirty="0"/>
              <a:t> the type of </a:t>
            </a:r>
            <a:r>
              <a:rPr lang="da-DK" dirty="0" err="1"/>
              <a:t>cost</a:t>
            </a:r>
            <a:r>
              <a:rPr lang="da-DK" dirty="0"/>
              <a:t> in the </a:t>
            </a:r>
            <a:r>
              <a:rPr lang="da-DK" dirty="0" err="1"/>
              <a:t>description</a:t>
            </a:r>
            <a:r>
              <a:rPr lang="da-DK" dirty="0"/>
              <a:t> </a:t>
            </a:r>
            <a:r>
              <a:rPr lang="da-DK" dirty="0" err="1"/>
              <a:t>field</a:t>
            </a:r>
            <a:endParaRPr lang="da-DK" dirty="0"/>
          </a:p>
          <a:p>
            <a:r>
              <a:rPr lang="da-DK" dirty="0"/>
              <a:t>Upload </a:t>
            </a:r>
            <a:r>
              <a:rPr lang="da-DK" dirty="0" err="1"/>
              <a:t>attachment</a:t>
            </a:r>
            <a:r>
              <a:rPr lang="da-DK" dirty="0"/>
              <a:t> (s)</a:t>
            </a:r>
            <a:br>
              <a:rPr lang="da-DK" dirty="0"/>
            </a:br>
            <a:r>
              <a:rPr lang="da-DK" dirty="0"/>
              <a:t>- </a:t>
            </a:r>
            <a:r>
              <a:rPr lang="da-DK" dirty="0" err="1"/>
              <a:t>one</a:t>
            </a:r>
            <a:r>
              <a:rPr lang="da-DK" dirty="0"/>
              <a:t> </a:t>
            </a:r>
            <a:r>
              <a:rPr lang="da-DK" dirty="0" err="1"/>
              <a:t>document</a:t>
            </a:r>
            <a:r>
              <a:rPr lang="da-DK" dirty="0"/>
              <a:t> </a:t>
            </a:r>
            <a:r>
              <a:rPr lang="da-DK" dirty="0" err="1"/>
              <a:t>can</a:t>
            </a:r>
            <a:r>
              <a:rPr lang="da-DK" dirty="0"/>
              <a:t> </a:t>
            </a:r>
            <a:r>
              <a:rPr lang="da-DK" dirty="0" err="1"/>
              <a:t>be</a:t>
            </a:r>
            <a:r>
              <a:rPr lang="da-DK" dirty="0"/>
              <a:t> </a:t>
            </a:r>
            <a:r>
              <a:rPr lang="da-DK" dirty="0" err="1"/>
              <a:t>used</a:t>
            </a:r>
            <a:r>
              <a:rPr lang="da-DK" dirty="0"/>
              <a:t> for multiple </a:t>
            </a:r>
            <a:r>
              <a:rPr lang="da-DK" dirty="0" err="1"/>
              <a:t>expenses</a:t>
            </a:r>
            <a:r>
              <a:rPr lang="da-DK" dirty="0"/>
              <a:t> (”Select from </a:t>
            </a:r>
            <a:r>
              <a:rPr lang="da-DK" dirty="0" err="1"/>
              <a:t>attachment</a:t>
            </a:r>
            <a:r>
              <a:rPr lang="da-DK" dirty="0"/>
              <a:t> list”)</a:t>
            </a:r>
          </a:p>
          <a:p>
            <a:r>
              <a:rPr lang="da-DK" dirty="0" err="1"/>
              <a:t>Create</a:t>
            </a:r>
            <a:r>
              <a:rPr lang="da-DK" dirty="0"/>
              <a:t> new </a:t>
            </a:r>
            <a:r>
              <a:rPr lang="da-DK" dirty="0" err="1"/>
              <a:t>expense</a:t>
            </a:r>
            <a:r>
              <a:rPr lang="da-DK" dirty="0"/>
              <a:t> if more </a:t>
            </a:r>
            <a:r>
              <a:rPr lang="da-DK" dirty="0" err="1"/>
              <a:t>expenses</a:t>
            </a:r>
            <a:r>
              <a:rPr lang="da-DK" dirty="0"/>
              <a:t> </a:t>
            </a:r>
            <a:r>
              <a:rPr lang="da-DK" dirty="0" err="1"/>
              <a:t>relate</a:t>
            </a:r>
            <a:r>
              <a:rPr lang="da-DK" dirty="0"/>
              <a:t> to the same settlement by </a:t>
            </a:r>
            <a:r>
              <a:rPr lang="da-DK" dirty="0" err="1"/>
              <a:t>clicking</a:t>
            </a:r>
            <a:r>
              <a:rPr lang="da-DK" dirty="0"/>
              <a:t> the ”+”</a:t>
            </a:r>
          </a:p>
        </p:txBody>
      </p:sp>
    </p:spTree>
    <p:extLst>
      <p:ext uri="{BB962C8B-B14F-4D97-AF65-F5344CB8AC3E}">
        <p14:creationId xmlns:p14="http://schemas.microsoft.com/office/powerpoint/2010/main" val="81760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How to </a:t>
            </a:r>
            <a:r>
              <a:rPr lang="da-DK" dirty="0" err="1"/>
              <a:t>create</a:t>
            </a:r>
            <a:r>
              <a:rPr lang="da-DK" dirty="0"/>
              <a:t> the settlement type </a:t>
            </a:r>
            <a:r>
              <a:rPr lang="da-DK" dirty="0" err="1"/>
              <a:t>Travelling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Create</a:t>
            </a:r>
            <a:r>
              <a:rPr lang="da-DK" dirty="0"/>
              <a:t> settlement front page</a:t>
            </a:r>
          </a:p>
          <a:p>
            <a:r>
              <a:rPr lang="da-DK" dirty="0" err="1"/>
              <a:t>Create</a:t>
            </a:r>
            <a:r>
              <a:rPr lang="da-DK" dirty="0"/>
              <a:t> </a:t>
            </a:r>
            <a:r>
              <a:rPr lang="da-DK" dirty="0" err="1"/>
              <a:t>expense</a:t>
            </a:r>
            <a:r>
              <a:rPr lang="da-DK" dirty="0"/>
              <a:t> by </a:t>
            </a:r>
            <a:r>
              <a:rPr lang="da-DK" dirty="0" err="1"/>
              <a:t>clicking</a:t>
            </a:r>
            <a:r>
              <a:rPr lang="da-DK" dirty="0"/>
              <a:t> the ”+” and </a:t>
            </a:r>
            <a:r>
              <a:rPr lang="da-DK" dirty="0" err="1"/>
              <a:t>fill</a:t>
            </a:r>
            <a:r>
              <a:rPr lang="da-DK" dirty="0"/>
              <a:t> in the </a:t>
            </a:r>
            <a:r>
              <a:rPr lang="da-DK" dirty="0" err="1"/>
              <a:t>fields</a:t>
            </a:r>
            <a:r>
              <a:rPr lang="da-DK" dirty="0"/>
              <a:t> marked with *</a:t>
            </a:r>
          </a:p>
          <a:p>
            <a:r>
              <a:rPr lang="da-DK" dirty="0"/>
              <a:t>Upload </a:t>
            </a:r>
            <a:r>
              <a:rPr lang="da-DK" dirty="0" err="1"/>
              <a:t>receipt</a:t>
            </a:r>
            <a:r>
              <a:rPr lang="da-DK" dirty="0"/>
              <a:t> (if </a:t>
            </a:r>
            <a:r>
              <a:rPr lang="da-DK" dirty="0" err="1"/>
              <a:t>you</a:t>
            </a:r>
            <a:r>
              <a:rPr lang="da-DK" dirty="0"/>
              <a:t> have </a:t>
            </a:r>
            <a:r>
              <a:rPr lang="da-DK" dirty="0" err="1"/>
              <a:t>saved</a:t>
            </a:r>
            <a:r>
              <a:rPr lang="da-DK" dirty="0"/>
              <a:t> all </a:t>
            </a:r>
            <a:r>
              <a:rPr lang="da-DK" dirty="0" err="1"/>
              <a:t>your</a:t>
            </a:r>
            <a:r>
              <a:rPr lang="da-DK" dirty="0"/>
              <a:t> </a:t>
            </a:r>
            <a:r>
              <a:rPr lang="da-DK" dirty="0" err="1"/>
              <a:t>receipts</a:t>
            </a:r>
            <a:r>
              <a:rPr lang="da-DK" dirty="0"/>
              <a:t> in </a:t>
            </a:r>
            <a:r>
              <a:rPr lang="da-DK" dirty="0" err="1"/>
              <a:t>one</a:t>
            </a:r>
            <a:r>
              <a:rPr lang="da-DK" dirty="0"/>
              <a:t> </a:t>
            </a:r>
            <a:r>
              <a:rPr lang="da-DK" dirty="0" err="1"/>
              <a:t>document</a:t>
            </a:r>
            <a:r>
              <a:rPr lang="da-DK" dirty="0"/>
              <a:t>, </a:t>
            </a:r>
            <a:r>
              <a:rPr lang="da-DK" dirty="0" err="1"/>
              <a:t>you</a:t>
            </a:r>
            <a:r>
              <a:rPr lang="da-DK" dirty="0"/>
              <a:t> </a:t>
            </a:r>
            <a:r>
              <a:rPr lang="da-DK" dirty="0" err="1"/>
              <a:t>can</a:t>
            </a:r>
            <a:r>
              <a:rPr lang="da-DK" dirty="0"/>
              <a:t> </a:t>
            </a:r>
            <a:r>
              <a:rPr lang="da-DK" dirty="0" err="1"/>
              <a:t>select</a:t>
            </a:r>
            <a:r>
              <a:rPr lang="da-DK" dirty="0"/>
              <a:t> it from the list)</a:t>
            </a:r>
          </a:p>
          <a:p>
            <a:r>
              <a:rPr lang="da-DK" dirty="0"/>
              <a:t>Travel dates: </a:t>
            </a:r>
            <a:r>
              <a:rPr lang="da-DK" dirty="0" err="1"/>
              <a:t>Click</a:t>
            </a:r>
            <a:r>
              <a:rPr lang="da-DK" dirty="0"/>
              <a:t> on the ”+” and type date of </a:t>
            </a:r>
            <a:r>
              <a:rPr lang="da-DK" dirty="0" err="1"/>
              <a:t>travel</a:t>
            </a:r>
            <a:r>
              <a:rPr lang="da-DK" dirty="0"/>
              <a:t> and time and date of </a:t>
            </a:r>
            <a:r>
              <a:rPr lang="da-DK" dirty="0" err="1"/>
              <a:t>return</a:t>
            </a:r>
            <a:r>
              <a:rPr lang="da-DK" dirty="0"/>
              <a:t> and time</a:t>
            </a:r>
          </a:p>
          <a:p>
            <a:r>
              <a:rPr lang="da-DK" dirty="0" err="1"/>
              <a:t>Unclick</a:t>
            </a:r>
            <a:r>
              <a:rPr lang="da-DK" dirty="0"/>
              <a:t> the </a:t>
            </a:r>
            <a:r>
              <a:rPr lang="da-DK" dirty="0" err="1"/>
              <a:t>meals</a:t>
            </a:r>
            <a:r>
              <a:rPr lang="da-DK" dirty="0"/>
              <a:t> not </a:t>
            </a:r>
            <a:r>
              <a:rPr lang="da-DK" dirty="0" err="1"/>
              <a:t>included</a:t>
            </a:r>
            <a:r>
              <a:rPr lang="da-DK" dirty="0"/>
              <a:t> </a:t>
            </a:r>
            <a:r>
              <a:rPr lang="da-DK" dirty="0" err="1"/>
              <a:t>during</a:t>
            </a:r>
            <a:r>
              <a:rPr lang="da-DK" dirty="0"/>
              <a:t> </a:t>
            </a:r>
            <a:r>
              <a:rPr lang="da-DK" dirty="0" err="1"/>
              <a:t>your</a:t>
            </a:r>
            <a:r>
              <a:rPr lang="da-DK" dirty="0"/>
              <a:t> trip</a:t>
            </a:r>
          </a:p>
          <a:p>
            <a:r>
              <a:rPr lang="da-DK" dirty="0" err="1"/>
              <a:t>Click</a:t>
            </a:r>
            <a:r>
              <a:rPr lang="da-DK" dirty="0"/>
              <a:t> ”Save”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49470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Submit settlement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When</a:t>
            </a:r>
            <a:r>
              <a:rPr lang="da-DK" dirty="0"/>
              <a:t> </a:t>
            </a:r>
            <a:r>
              <a:rPr lang="da-DK" dirty="0" err="1"/>
              <a:t>completed</a:t>
            </a:r>
            <a:r>
              <a:rPr lang="da-DK" dirty="0"/>
              <a:t>, send the settlement form by </a:t>
            </a:r>
            <a:r>
              <a:rPr lang="da-DK" dirty="0" err="1"/>
              <a:t>clicking</a:t>
            </a:r>
            <a:r>
              <a:rPr lang="da-DK" dirty="0"/>
              <a:t> the small </a:t>
            </a:r>
            <a:r>
              <a:rPr lang="da-DK" dirty="0" err="1"/>
              <a:t>paper</a:t>
            </a:r>
            <a:r>
              <a:rPr lang="da-DK" dirty="0"/>
              <a:t> </a:t>
            </a:r>
            <a:r>
              <a:rPr lang="da-DK" dirty="0" err="1"/>
              <a:t>airplane</a:t>
            </a:r>
            <a:br>
              <a:rPr lang="da-DK" dirty="0"/>
            </a:br>
            <a:r>
              <a:rPr lang="da-DK" dirty="0"/>
              <a:t>- The </a:t>
            </a:r>
            <a:r>
              <a:rPr lang="da-DK" dirty="0" err="1"/>
              <a:t>project</a:t>
            </a:r>
            <a:r>
              <a:rPr lang="da-DK" dirty="0"/>
              <a:t> manager is </a:t>
            </a:r>
            <a:r>
              <a:rPr lang="da-DK" dirty="0" err="1"/>
              <a:t>predefined</a:t>
            </a:r>
            <a:r>
              <a:rPr lang="da-DK" dirty="0"/>
              <a:t> so </a:t>
            </a:r>
            <a:r>
              <a:rPr lang="da-DK" dirty="0" err="1"/>
              <a:t>no</a:t>
            </a:r>
            <a:r>
              <a:rPr lang="da-DK" dirty="0"/>
              <a:t> </a:t>
            </a:r>
            <a:r>
              <a:rPr lang="da-DK" dirty="0" err="1"/>
              <a:t>need</a:t>
            </a:r>
            <a:r>
              <a:rPr lang="da-DK" dirty="0"/>
              <a:t> to </a:t>
            </a:r>
            <a:r>
              <a:rPr lang="da-DK" dirty="0" err="1"/>
              <a:t>select</a:t>
            </a:r>
            <a:br>
              <a:rPr lang="da-DK" dirty="0"/>
            </a:br>
            <a:endParaRPr lang="da-DK" dirty="0"/>
          </a:p>
          <a:p>
            <a:r>
              <a:rPr lang="da-DK" dirty="0"/>
              <a:t>Submit settlement</a:t>
            </a:r>
          </a:p>
        </p:txBody>
      </p:sp>
    </p:spTree>
    <p:extLst>
      <p:ext uri="{BB962C8B-B14F-4D97-AF65-F5344CB8AC3E}">
        <p14:creationId xmlns:p14="http://schemas.microsoft.com/office/powerpoint/2010/main" val="2287413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Guide and </a:t>
            </a:r>
            <a:r>
              <a:rPr lang="da-DK" dirty="0" err="1"/>
              <a:t>further</a:t>
            </a:r>
            <a:r>
              <a:rPr lang="da-DK" dirty="0"/>
              <a:t>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98193"/>
            <a:ext cx="10515600" cy="4351338"/>
          </a:xfrm>
        </p:spPr>
        <p:txBody>
          <a:bodyPr/>
          <a:lstStyle/>
          <a:p>
            <a:r>
              <a:rPr lang="da-DK"/>
              <a:t>Guide, guidelines </a:t>
            </a:r>
            <a:r>
              <a:rPr lang="da-DK" dirty="0"/>
              <a:t>and </a:t>
            </a:r>
            <a:r>
              <a:rPr lang="da-DK" dirty="0" err="1"/>
              <a:t>useful</a:t>
            </a:r>
            <a:r>
              <a:rPr lang="da-DK" dirty="0"/>
              <a:t> links </a:t>
            </a:r>
            <a:r>
              <a:rPr lang="da-DK" dirty="0" err="1"/>
              <a:t>are</a:t>
            </a:r>
            <a:r>
              <a:rPr lang="da-DK" dirty="0"/>
              <a:t> </a:t>
            </a:r>
            <a:r>
              <a:rPr lang="da-DK" dirty="0" err="1"/>
              <a:t>found</a:t>
            </a:r>
            <a:r>
              <a:rPr lang="da-DK" dirty="0"/>
              <a:t> under:</a:t>
            </a:r>
            <a:br>
              <a:rPr lang="da-DK" dirty="0"/>
            </a:br>
            <a:br>
              <a:rPr lang="da-DK" dirty="0"/>
            </a:br>
            <a:r>
              <a:rPr lang="da-DK" dirty="0"/>
              <a:t>- </a:t>
            </a:r>
            <a:r>
              <a:rPr lang="da-DK" sz="1800" dirty="0"/>
              <a:t>https://medarbejdere.au.dk/en/administration/finance/expense-and-travel-reimbursement/rejsud</a:t>
            </a:r>
            <a:br>
              <a:rPr lang="da-DK" sz="1800" dirty="0"/>
            </a:br>
            <a:endParaRPr lang="da-DK" sz="1800" dirty="0"/>
          </a:p>
          <a:p>
            <a:r>
              <a:rPr lang="da-DK" dirty="0"/>
              <a:t>If in </a:t>
            </a:r>
            <a:r>
              <a:rPr lang="da-DK" dirty="0" err="1"/>
              <a:t>doubt</a:t>
            </a:r>
            <a:r>
              <a:rPr lang="da-DK" dirty="0"/>
              <a:t>, please ask </a:t>
            </a:r>
            <a:r>
              <a:rPr lang="da-DK" dirty="0" err="1"/>
              <a:t>your</a:t>
            </a:r>
            <a:r>
              <a:rPr lang="da-DK" dirty="0"/>
              <a:t> administrative support</a:t>
            </a:r>
          </a:p>
        </p:txBody>
      </p:sp>
    </p:spTree>
    <p:extLst>
      <p:ext uri="{BB962C8B-B14F-4D97-AF65-F5344CB8AC3E}">
        <p14:creationId xmlns:p14="http://schemas.microsoft.com/office/powerpoint/2010/main" val="2014296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71EA9D29386EE4AB67AA042570239EB" ma:contentTypeVersion="16" ma:contentTypeDescription="Opret et nyt dokument." ma:contentTypeScope="" ma:versionID="2439c03f0be65a6a2e794dbdc7f283e2">
  <xsd:schema xmlns:xsd="http://www.w3.org/2001/XMLSchema" xmlns:xs="http://www.w3.org/2001/XMLSchema" xmlns:p="http://schemas.microsoft.com/office/2006/metadata/properties" xmlns:ns2="2b7b26b9-bc61-4067-86dd-4c7aed1423dc" xmlns:ns3="879f5e7e-2c46-4abd-9f58-01be76fe942c" targetNamespace="http://schemas.microsoft.com/office/2006/metadata/properties" ma:root="true" ma:fieldsID="92f63d4d86c9e8c749475886006fa25b" ns2:_="" ns3:_="">
    <xsd:import namespace="2b7b26b9-bc61-4067-86dd-4c7aed1423dc"/>
    <xsd:import namespace="879f5e7e-2c46-4abd-9f58-01be76fe94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Bem_x00e6_rkninge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7b26b9-bc61-4067-86dd-4c7aed1423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5cd08861-88c0-49b2-8510-903f698cfa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Bem_x00e6_rkninger" ma:index="22" nillable="true" ma:displayName="Bemærkninger" ma:description="Bemærkninger" ma:format="Dropdown" ma:internalName="Bem_x00e6_rkninger">
      <xsd:simpleType>
        <xsd:restriction base="dms:Text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9f5e7e-2c46-4abd-9f58-01be76fe942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89b9c627-d3c4-4b45-b17a-c440f20d4221}" ma:internalName="TaxCatchAll" ma:showField="CatchAllData" ma:web="879f5e7e-2c46-4abd-9f58-01be76fe94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79f5e7e-2c46-4abd-9f58-01be76fe942c" xsi:nil="true"/>
    <Bem_x00e6_rkninger xmlns="2b7b26b9-bc61-4067-86dd-4c7aed1423dc" xsi:nil="true"/>
    <lcf76f155ced4ddcb4097134ff3c332f xmlns="2b7b26b9-bc61-4067-86dd-4c7aed1423d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7516F15-C5C4-4D3B-A7A0-3BE9955F5A11}"/>
</file>

<file path=customXml/itemProps2.xml><?xml version="1.0" encoding="utf-8"?>
<ds:datastoreItem xmlns:ds="http://schemas.openxmlformats.org/officeDocument/2006/customXml" ds:itemID="{7611BDF1-B998-4945-84CD-C497FEECB3F5}"/>
</file>

<file path=customXml/itemProps3.xml><?xml version="1.0" encoding="utf-8"?>
<ds:datastoreItem xmlns:ds="http://schemas.openxmlformats.org/officeDocument/2006/customXml" ds:itemID="{19BD32A0-76B3-45E5-9B72-1B2EE4A0F614}"/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405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RejsUd</vt:lpstr>
      <vt:lpstr>How to log on</vt:lpstr>
      <vt:lpstr>How to create a settlement front page</vt:lpstr>
      <vt:lpstr>How to create a new expense</vt:lpstr>
      <vt:lpstr>How to create the settlement type Travelling</vt:lpstr>
      <vt:lpstr>Submit settlement</vt:lpstr>
      <vt:lpstr>Guide and further information</vt:lpstr>
    </vt:vector>
  </TitlesOfParts>
  <Company>Aarhus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Holiday Registration Procedure</dc:title>
  <dc:creator>Mai Korsbæk</dc:creator>
  <cp:lastModifiedBy>Brigitte Christina Henderson</cp:lastModifiedBy>
  <cp:revision>10</cp:revision>
  <dcterms:created xsi:type="dcterms:W3CDTF">2018-10-04T11:54:59Z</dcterms:created>
  <dcterms:modified xsi:type="dcterms:W3CDTF">2023-11-01T14:47:45Z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0x010100271EA9D29386EE4AB67AA042570239EB</vt:lpwstr>
  </property>
</Properties>
</file>